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4" autoAdjust="0"/>
  </p:normalViewPr>
  <p:slideViewPr>
    <p:cSldViewPr>
      <p:cViewPr varScale="1">
        <p:scale>
          <a:sx n="103" d="100"/>
          <a:sy n="103" d="100"/>
        </p:scale>
        <p:origin x="2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953A-C68E-40C8-ABC8-8DFB31C136A1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55C71-D09E-4FE8-B288-EFDEDFE89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0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55C71-D09E-4FE8-B288-EFDEDFE898E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5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43200"/>
            <a:ext cx="7086600" cy="1752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А.А.Фет. «Мама! </a:t>
            </a:r>
          </a:p>
          <a:p>
            <a:r>
              <a:rPr lang="ru-RU" sz="3200" dirty="0" smtClean="0"/>
              <a:t>Глянь-ка из окошка…»,</a:t>
            </a:r>
          </a:p>
          <a:p>
            <a:r>
              <a:rPr lang="ru-RU" sz="3200" dirty="0" smtClean="0"/>
              <a:t>«Зреет рожь над жаркой нивой…»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696200" cy="99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Презентация к уроку литературного чтения в 3 классе</a:t>
            </a:r>
            <a:br>
              <a:rPr lang="ru-RU" sz="2000" dirty="0" smtClean="0"/>
            </a:br>
            <a:r>
              <a:rPr lang="ru-RU" sz="2000" dirty="0" smtClean="0"/>
              <a:t>УМК «Школа России»</a:t>
            </a:r>
            <a:endParaRPr lang="ru-RU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25146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1"/>
                  </a:solidFill>
                </a:ln>
                <a:solidFill>
                  <a:srgbClr val="DB5925"/>
                </a:solidFill>
              </a:rPr>
              <a:t>Федор Иванович Тютчев «Листья»</a:t>
            </a:r>
            <a:endParaRPr lang="ru-RU" sz="4400" b="1" dirty="0">
              <a:ln>
                <a:solidFill>
                  <a:schemeClr val="accent1"/>
                </a:solidFill>
              </a:ln>
              <a:solidFill>
                <a:srgbClr val="DB5925"/>
              </a:solidFill>
            </a:endParaRPr>
          </a:p>
        </p:txBody>
      </p:sp>
      <p:pic>
        <p:nvPicPr>
          <p:cNvPr id="5" name="Рисунок 4" descr="dog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52400"/>
            <a:ext cx="1285875" cy="1381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было задано на дом?</a:t>
            </a:r>
            <a:endParaRPr lang="ru-RU" dirty="0"/>
          </a:p>
        </p:txBody>
      </p:sp>
      <p:pic>
        <p:nvPicPr>
          <p:cNvPr id="8" name="Рисунок 7" descr="Природа&amp;Архитектура - 1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  <p:pic>
        <p:nvPicPr>
          <p:cNvPr id="6" name="Рисунок 5" descr="Природа&amp;Архитектура -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  <p:pic>
        <p:nvPicPr>
          <p:cNvPr id="4" name="Содержимое 3" descr="1Fall_Color_10.jp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152400" y="152400"/>
            <a:ext cx="8839200" cy="6553200"/>
          </a:xfrm>
        </p:spPr>
      </p:pic>
      <p:pic>
        <p:nvPicPr>
          <p:cNvPr id="7" name="Рисунок 6" descr="Природа&amp;Архитектура - 6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</p:spPr>
      </p:pic>
      <p:pic>
        <p:nvPicPr>
          <p:cNvPr id="9" name="Рисунок 8" descr="Природа&amp;Архитектура - 1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52400"/>
            <a:ext cx="8940800" cy="6705600"/>
          </a:xfrm>
          <a:prstGeom prst="rect">
            <a:avLst/>
          </a:prstGeom>
        </p:spPr>
      </p:pic>
      <p:pic>
        <p:nvPicPr>
          <p:cNvPr id="10" name="Рисунок 9" descr="Природа&amp;Архитектура - 19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52400"/>
            <a:ext cx="8940800" cy="6705600"/>
          </a:xfrm>
          <a:prstGeom prst="rect">
            <a:avLst/>
          </a:prstGeom>
        </p:spPr>
      </p:pic>
      <p:pic>
        <p:nvPicPr>
          <p:cNvPr id="11" name="Рисунок 10" descr="1792267000955739516bbd7bfcb517dac3c5d6afe3.jpg"/>
          <p:cNvPicPr>
            <a:picLocks noChangeAspect="1"/>
          </p:cNvPicPr>
          <p:nvPr/>
        </p:nvPicPr>
        <p:blipFill>
          <a:blip r:embed="rId9"/>
          <a:srcRect l="550" t="10725" r="2647" b="7047"/>
          <a:stretch>
            <a:fillRect/>
          </a:stretch>
        </p:blipFill>
        <p:spPr>
          <a:xfrm>
            <a:off x="152399" y="152400"/>
            <a:ext cx="8905461" cy="6705600"/>
          </a:xfrm>
          <a:prstGeom prst="rect">
            <a:avLst/>
          </a:prstGeom>
        </p:spPr>
      </p:pic>
      <p:pic>
        <p:nvPicPr>
          <p:cNvPr id="12" name="Рисунок 11" descr="1268076975_79310529_1--90-15---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152400"/>
            <a:ext cx="8956996" cy="6705600"/>
          </a:xfrm>
          <a:prstGeom prst="rect">
            <a:avLst/>
          </a:prstGeom>
        </p:spPr>
      </p:pic>
      <p:pic>
        <p:nvPicPr>
          <p:cNvPr id="13" name="Рисунок 12" descr="1161951897_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7927848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Афанасий Афанасьевич Фет</a:t>
            </a:r>
            <a:endParaRPr lang="ru-RU" sz="44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поэт девятнадцатого века</a:t>
            </a:r>
            <a:endParaRPr lang="ru-RU" dirty="0"/>
          </a:p>
        </p:txBody>
      </p:sp>
      <p:pic>
        <p:nvPicPr>
          <p:cNvPr id="4" name="Picture 4" descr="00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2971800" y="2438400"/>
            <a:ext cx="3070225" cy="381368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Афанасий Афанасьевич Фет родился в 1820 году в селе Новосёлки Орловской губернии в семье помещика Афанасия </a:t>
            </a:r>
            <a:r>
              <a:rPr lang="ru-RU" dirty="0" err="1"/>
              <a:t>Неофитовича</a:t>
            </a:r>
            <a:r>
              <a:rPr lang="ru-RU" dirty="0"/>
              <a:t> </a:t>
            </a:r>
            <a:r>
              <a:rPr lang="ru-RU" dirty="0" err="1"/>
              <a:t>Шеншина</a:t>
            </a:r>
            <a:r>
              <a:rPr lang="ru-RU" dirty="0"/>
              <a:t>. Фамилия матери, немки Каролины </a:t>
            </a:r>
            <a:r>
              <a:rPr lang="ru-RU" dirty="0" err="1"/>
              <a:t>Фёт</a:t>
            </a:r>
            <a:r>
              <a:rPr lang="ru-RU" dirty="0"/>
              <a:t>, стала его литературным именем.</a:t>
            </a:r>
          </a:p>
          <a:p>
            <a:endParaRPr lang="ru-RU" dirty="0"/>
          </a:p>
          <a:p>
            <a:r>
              <a:rPr lang="ru-RU" dirty="0"/>
              <a:t>Рассказывая о своем детстве, Фет вспоминал, как летом с деревенскими ребятами ходил в лес, ловил чижей, лазил по деревьям, ездил верхом. С детства будущий поэт полюбил стихи, переписывал их в тетрадь, особенно его привлекали стихи Пушкина.</a:t>
            </a:r>
          </a:p>
          <a:p>
            <a:endParaRPr lang="ru-RU" dirty="0"/>
          </a:p>
          <a:p>
            <a:r>
              <a:rPr lang="ru-RU" dirty="0"/>
              <a:t>Фет учился в частном немецком пансионе и уже тогда начал писать стихи. Он окончил философский факультет Московского университета. Первый сборник своих стихотворений выпустил, когда ещё был студентом. Именно в это время из-за ошибки наборщика фамилия </a:t>
            </a:r>
            <a:r>
              <a:rPr lang="ru-RU" dirty="0" err="1"/>
              <a:t>Фёт</a:t>
            </a:r>
            <a:r>
              <a:rPr lang="ru-RU" dirty="0"/>
              <a:t> заменена на Фет.</a:t>
            </a:r>
          </a:p>
          <a:p>
            <a:endParaRPr lang="ru-RU" dirty="0"/>
          </a:p>
          <a:p>
            <a:r>
              <a:rPr lang="ru-RU" dirty="0"/>
              <a:t>Долгое время Фет находился на военной службе, затем вышел в отставку, переехал в Орловскую губернию и начал заниматься хозяйством в своём имении, но до конца жизни писал стихи.</a:t>
            </a:r>
          </a:p>
          <a:p>
            <a:endParaRPr lang="ru-RU" dirty="0"/>
          </a:p>
          <a:p>
            <a:r>
              <a:rPr lang="ru-RU" dirty="0"/>
              <a:t>Фет писал о самом простом: о картинах природы, о дожде, о снеге, о море, о лесе, о звёздах, о самых простых движениях души, даже о минутных впечатлениях.</a:t>
            </a:r>
          </a:p>
          <a:p>
            <a:endParaRPr lang="ru-RU" dirty="0"/>
          </a:p>
          <a:p>
            <a:r>
              <a:rPr lang="ru-RU" dirty="0"/>
              <a:t>Его поэзия радостна и светла, ей присуще чувство света и покоя. До конца жизни Фету не изменила радость, которой проникнуты почти все его стихи.</a:t>
            </a:r>
          </a:p>
          <a:p>
            <a:endParaRPr lang="ru-RU" dirty="0"/>
          </a:p>
          <a:p>
            <a:r>
              <a:rPr lang="ru-RU" dirty="0"/>
              <a:t>Специально для детей Фет не писал, но создаваемые картины и образы природы понятны юным читателям.</a:t>
            </a:r>
          </a:p>
        </p:txBody>
      </p:sp>
    </p:spTree>
    <p:extLst>
      <p:ext uri="{BB962C8B-B14F-4D97-AF65-F5344CB8AC3E}">
        <p14:creationId xmlns:p14="http://schemas.microsoft.com/office/powerpoint/2010/main" val="3035070427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P322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09600"/>
            <a:ext cx="4267200" cy="568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286000" cy="533400"/>
          </a:xfrm>
        </p:spPr>
        <p:txBody>
          <a:bodyPr/>
          <a:lstStyle/>
          <a:p>
            <a:pPr algn="ctr"/>
            <a:r>
              <a:rPr lang="ru-RU" sz="3600" dirty="0" smtClean="0"/>
              <a:t>А.А.Фет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667000"/>
            <a:ext cx="2362200" cy="1981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«Мама! Глянь-ка из окошка…»</a:t>
            </a:r>
            <a:endParaRPr lang="ru-RU" sz="2800" dirty="0"/>
          </a:p>
        </p:txBody>
      </p:sp>
      <p:pic>
        <p:nvPicPr>
          <p:cNvPr id="15" name="Рисунок 14" descr="P322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0"/>
            <a:ext cx="5384800" cy="4038600"/>
          </a:xfrm>
          <a:prstGeom prst="rect">
            <a:avLst/>
          </a:prstGeom>
        </p:spPr>
      </p:pic>
      <p:pic>
        <p:nvPicPr>
          <p:cNvPr id="8" name="Рисунок 7" descr="Природа&amp;Архитектура - 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466850"/>
            <a:ext cx="5410200" cy="4057650"/>
          </a:xfrm>
          <a:prstGeom prst="rect">
            <a:avLst/>
          </a:prstGeom>
        </p:spPr>
      </p:pic>
      <p:pic>
        <p:nvPicPr>
          <p:cNvPr id="14" name="Рисунок 13" descr="P322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504950"/>
            <a:ext cx="5410200" cy="4057650"/>
          </a:xfrm>
          <a:prstGeom prst="rect">
            <a:avLst/>
          </a:prstGeom>
        </p:spPr>
      </p:pic>
      <p:pic>
        <p:nvPicPr>
          <p:cNvPr id="10" name="Рисунок 9" descr="Природа&amp;Архитектура - 1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504950"/>
            <a:ext cx="5410200" cy="4057650"/>
          </a:xfrm>
          <a:prstGeom prst="rect">
            <a:avLst/>
          </a:prstGeom>
        </p:spPr>
      </p:pic>
      <p:pic>
        <p:nvPicPr>
          <p:cNvPr id="9" name="Рисунок 8" descr="Природа&amp;Архитектура - 1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1524000"/>
            <a:ext cx="5384800" cy="4038600"/>
          </a:xfrm>
          <a:prstGeom prst="rect">
            <a:avLst/>
          </a:prstGeom>
        </p:spPr>
      </p:pic>
      <p:pic>
        <p:nvPicPr>
          <p:cNvPr id="7" name="Содержимое 6" descr="mp5.gif"/>
          <p:cNvPicPr>
            <a:picLocks noGrp="1" noChangeAspect="1"/>
          </p:cNvPicPr>
          <p:nvPr>
            <p:ph sz="quarter" idx="1"/>
          </p:nvPr>
        </p:nvPicPr>
        <p:blipFill>
          <a:blip r:embed="rId8"/>
          <a:stretch>
            <a:fillRect/>
          </a:stretch>
        </p:blipFill>
        <p:spPr>
          <a:xfrm>
            <a:off x="4343400" y="914400"/>
            <a:ext cx="4064000" cy="48768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2286000" cy="533400"/>
          </a:xfrm>
        </p:spPr>
        <p:txBody>
          <a:bodyPr/>
          <a:lstStyle/>
          <a:p>
            <a:pPr algn="ctr"/>
            <a:r>
              <a:rPr lang="ru-RU" sz="3600" dirty="0" smtClean="0"/>
              <a:t>А.А.Фет</a:t>
            </a:r>
            <a:endParaRPr lang="ru-RU" sz="36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895600" y="838200"/>
            <a:ext cx="5867400" cy="5334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 чьего имени написано стихотворение?</a:t>
            </a:r>
          </a:p>
          <a:p>
            <a:r>
              <a:rPr lang="ru-RU" sz="2800" dirty="0" smtClean="0"/>
              <a:t>Что он увидел из окошка? Что его удивило?</a:t>
            </a:r>
          </a:p>
          <a:p>
            <a:r>
              <a:rPr lang="ru-RU" sz="2800" dirty="0" smtClean="0"/>
              <a:t>Чему рад ребенок?</a:t>
            </a:r>
          </a:p>
          <a:p>
            <a:r>
              <a:rPr lang="ru-RU" sz="2800" dirty="0" smtClean="0"/>
              <a:t>Что его восхищает?</a:t>
            </a:r>
          </a:p>
          <a:p>
            <a:r>
              <a:rPr lang="ru-RU" sz="2800" dirty="0" smtClean="0"/>
              <a:t>Все ли слова понятны?</a:t>
            </a:r>
          </a:p>
          <a:p>
            <a:r>
              <a:rPr lang="ru-RU" sz="2800" dirty="0" smtClean="0"/>
              <a:t>Как вы понимаете предложение «Все убрал кусты»?</a:t>
            </a:r>
            <a:endParaRPr lang="ru-RU" sz="2800" dirty="0"/>
          </a:p>
        </p:txBody>
      </p:sp>
      <p:pic>
        <p:nvPicPr>
          <p:cNvPr id="12" name="Рисунок 11" descr="mp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2095500" cy="2514600"/>
          </a:xfrm>
          <a:prstGeom prst="rect">
            <a:avLst/>
          </a:prstGeom>
        </p:spPr>
      </p:pic>
      <p:sp>
        <p:nvSpPr>
          <p:cNvPr id="13" name="Содержимое 10"/>
          <p:cNvSpPr txBox="1">
            <a:spLocks/>
          </p:cNvSpPr>
          <p:nvPr/>
        </p:nvSpPr>
        <p:spPr>
          <a:xfrm>
            <a:off x="3124200" y="685800"/>
            <a:ext cx="5638800" cy="54102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Найдите в тексте восклицательные предложения. Какие чувства ребенка они помогают передать?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Прочитайте восклицательные предложения.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Найдите вопросительное предложение. С какой интонацией вы его прочтете?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Прочитайте вопросительное предложение.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какой интонацией говорит ребенок с мамой?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286000" cy="533400"/>
          </a:xfrm>
        </p:spPr>
        <p:txBody>
          <a:bodyPr/>
          <a:lstStyle/>
          <a:p>
            <a:pPr algn="ctr"/>
            <a:r>
              <a:rPr lang="ru-RU" sz="3600" dirty="0" smtClean="0"/>
              <a:t>А.А.Фет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048000" y="685800"/>
            <a:ext cx="5715000" cy="5638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Прочитайте стихотворение самостоятельно.</a:t>
            </a:r>
          </a:p>
          <a:p>
            <a:r>
              <a:rPr lang="ru-RU" dirty="0" smtClean="0"/>
              <a:t> Всегда ли паузы совпадают с концом строки? </a:t>
            </a:r>
          </a:p>
          <a:p>
            <a:r>
              <a:rPr lang="ru-RU" dirty="0" smtClean="0"/>
              <a:t>А где паузы надо сделать в середине строки? Почему?</a:t>
            </a:r>
          </a:p>
          <a:p>
            <a:r>
              <a:rPr lang="ru-RU" dirty="0" smtClean="0"/>
              <a:t>Что такое рифма?</a:t>
            </a:r>
          </a:p>
          <a:p>
            <a:r>
              <a:rPr lang="ru-RU" dirty="0" smtClean="0"/>
              <a:t>Рифма – это созвучие концов стихотворных строк.</a:t>
            </a:r>
          </a:p>
          <a:p>
            <a:r>
              <a:rPr lang="ru-RU" dirty="0" smtClean="0"/>
              <a:t>Найдите рифму в стихотворении.</a:t>
            </a:r>
          </a:p>
          <a:p>
            <a:r>
              <a:rPr lang="ru-RU" dirty="0" smtClean="0"/>
              <a:t>Прочитайте стихотворение выразительно, представив, что вы обращаетесь к своей маме.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04800" y="2438400"/>
            <a:ext cx="23622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«Мама! Глянь-ка из окошка…»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80_golden_wheat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286000" cy="533400"/>
          </a:xfrm>
        </p:spPr>
        <p:txBody>
          <a:bodyPr/>
          <a:lstStyle/>
          <a:p>
            <a:pPr algn="ctr"/>
            <a:r>
              <a:rPr lang="ru-RU" sz="3600" dirty="0" smtClean="0"/>
              <a:t>А.А.Фет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590800"/>
            <a:ext cx="2362200" cy="259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3600" dirty="0" smtClean="0"/>
              <a:t>Зреет рожь над жаркой нивой…»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1905000"/>
          </a:xfrm>
        </p:spPr>
        <p:txBody>
          <a:bodyPr/>
          <a:lstStyle/>
          <a:p>
            <a:r>
              <a:rPr lang="ru-RU" dirty="0" smtClean="0"/>
              <a:t>Прочитайте стихотворение самостоятельно.</a:t>
            </a:r>
          </a:p>
          <a:p>
            <a:r>
              <a:rPr lang="ru-RU" dirty="0" smtClean="0"/>
              <a:t>Что изобразил Фет в своем стихотворении?</a:t>
            </a:r>
          </a:p>
          <a:p>
            <a:endParaRPr lang="ru-RU" dirty="0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2819400" y="533400"/>
            <a:ext cx="6019800" cy="5562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помогают представить картину, изображенную поэтом, слова: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3600" dirty="0" smtClean="0"/>
              <a:t>жаркая,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прихотливый,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3600" dirty="0" smtClean="0"/>
              <a:t>золотые,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безбрежная,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ru-RU" sz="3600" dirty="0" smtClean="0"/>
              <a:t>огнедышащее,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смежает.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9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04d5_6e39c368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" y="0"/>
            <a:ext cx="913686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772400" cy="24384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Афанасий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Афанасьевич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1905000" y="3429000"/>
            <a:ext cx="5638800" cy="1905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Домашнее задание: выучить наизусть одно из стихотворений А.Фета</a:t>
            </a:r>
            <a:endParaRPr kumimoji="0" lang="ru-RU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536</TotalTime>
  <Words>477</Words>
  <Application>Microsoft Office PowerPoint</Application>
  <PresentationFormat>Экран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Georgia</vt:lpstr>
      <vt:lpstr>Wingdings</vt:lpstr>
      <vt:lpstr>Wingdings 2</vt:lpstr>
      <vt:lpstr>Официальная</vt:lpstr>
      <vt:lpstr>Презентация к уроку литературного чтения в 3 классе УМК «Школа России»</vt:lpstr>
      <vt:lpstr>Что было задано на дом?</vt:lpstr>
      <vt:lpstr>Русский поэт девятнадцатого века</vt:lpstr>
      <vt:lpstr>Презентация PowerPoint</vt:lpstr>
      <vt:lpstr>А.А.Фет</vt:lpstr>
      <vt:lpstr>А.А.Фет</vt:lpstr>
      <vt:lpstr>А.А.Фет</vt:lpstr>
      <vt:lpstr>А.А.Фет</vt:lpstr>
      <vt:lpstr>Афанасий  Афанасьевич Фет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литературного чтения в 3 классе УМК «Школа России»</dc:title>
  <cp:lastModifiedBy>Irina</cp:lastModifiedBy>
  <cp:revision>60</cp:revision>
  <dcterms:modified xsi:type="dcterms:W3CDTF">2015-03-15T14:16:38Z</dcterms:modified>
</cp:coreProperties>
</file>