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95" r:id="rId3"/>
    <p:sldId id="256" r:id="rId4"/>
    <p:sldId id="292" r:id="rId5"/>
    <p:sldId id="296" r:id="rId6"/>
    <p:sldId id="290" r:id="rId7"/>
    <p:sldId id="288" r:id="rId8"/>
    <p:sldId id="286" r:id="rId9"/>
    <p:sldId id="298" r:id="rId10"/>
    <p:sldId id="297" r:id="rId11"/>
    <p:sldId id="28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CF275-7C2D-42D6-9639-211208087E2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5D72-2B89-4DDC-9EF9-F23CB6DF9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857232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928802"/>
            <a:ext cx="61436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Само с кулачок,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Красный бочок,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Потрогаешь - гладко,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 откусишь - сладко.</a:t>
            </a:r>
            <a:endParaRPr lang="ru-RU" sz="4800" b="1" dirty="0">
              <a:ln w="19050">
                <a:solidFill>
                  <a:srgbClr val="0000FF"/>
                </a:solidFill>
                <a:prstDash val="solid"/>
              </a:ln>
              <a:solidFill>
                <a:srgbClr val="FF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5214950"/>
            <a:ext cx="28407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яблоко</a:t>
            </a:r>
            <a:endParaRPr lang="ru-RU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986" y="1714284"/>
            <a:ext cx="4428890" cy="3429227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56260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Материалы:</a:t>
            </a:r>
          </a:p>
          <a:p>
            <a:r>
              <a:rPr lang="ru-RU" b="1" dirty="0" smtClean="0"/>
              <a:t>загадки-</a:t>
            </a:r>
            <a:r>
              <a:rPr lang="en-US" b="1" dirty="0" smtClean="0"/>
              <a:t>http://detkam.e-papa.ru/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фото и рамки Интернет сайты</a:t>
            </a:r>
          </a:p>
          <a:p>
            <a:r>
              <a:rPr lang="ru-RU" b="1" dirty="0" smtClean="0"/>
              <a:t>ББК 74.26 </a:t>
            </a:r>
          </a:p>
          <a:p>
            <a:r>
              <a:rPr lang="ru-RU" b="1" dirty="0" smtClean="0"/>
              <a:t>УДК 373.167. 1. 808. 2</a:t>
            </a:r>
          </a:p>
          <a:p>
            <a:r>
              <a:rPr lang="ru-RU" b="1" dirty="0" smtClean="0"/>
              <a:t>Нина Николаевна Максимук </a:t>
            </a:r>
          </a:p>
          <a:p>
            <a:r>
              <a:rPr lang="ru-RU" b="1" dirty="0" smtClean="0"/>
              <a:t>Сборник текстов для изложений. 2-4 классы</a:t>
            </a:r>
          </a:p>
          <a:p>
            <a:r>
              <a:rPr lang="ru-RU" b="1" dirty="0" smtClean="0"/>
              <a:t>Учебно-методическое издание</a:t>
            </a:r>
          </a:p>
          <a:p>
            <a:r>
              <a:rPr lang="ru-RU" b="1" dirty="0" smtClean="0"/>
              <a:t>Москва </a:t>
            </a:r>
            <a:r>
              <a:rPr lang="ru-RU" b="1" dirty="0" smtClean="0">
                <a:latin typeface="Arial Unicode MS"/>
                <a:ea typeface="Arial Unicode MS"/>
                <a:cs typeface="Arial Unicode MS"/>
              </a:rPr>
              <a:t>•</a:t>
            </a:r>
            <a:r>
              <a:rPr lang="ru-RU" b="1" dirty="0" smtClean="0"/>
              <a:t> «</a:t>
            </a:r>
            <a:r>
              <a:rPr lang="ru-RU" b="1" dirty="0" err="1" smtClean="0"/>
              <a:t>Вако</a:t>
            </a:r>
            <a:r>
              <a:rPr lang="ru-RU" b="1" dirty="0" smtClean="0"/>
              <a:t>»:2009г. 192с. (стр.82) -</a:t>
            </a:r>
          </a:p>
          <a:p>
            <a:r>
              <a:rPr lang="ru-RU" b="1" dirty="0" smtClean="0"/>
              <a:t>(Мастерская учителя).</a:t>
            </a:r>
            <a:r>
              <a:rPr lang="en-US" b="1" smtClean="0"/>
              <a:t> http://www.vniispk.ru/sortsample/apple/25.jpg</a:t>
            </a:r>
            <a:endParaRPr lang="ru-RU" b="1" dirty="0" smtClean="0"/>
          </a:p>
          <a:p>
            <a:endParaRPr lang="ru-RU" b="1" dirty="0" smtClean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286248" y="4429132"/>
            <a:ext cx="342369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Презентацию подготовила</a:t>
            </a:r>
          </a:p>
          <a:p>
            <a:r>
              <a:rPr lang="ru-RU" sz="2000" b="1" dirty="0" smtClean="0"/>
              <a:t> учитель начальных классов</a:t>
            </a:r>
          </a:p>
          <a:p>
            <a:r>
              <a:rPr lang="ru-RU" sz="2000" b="1" dirty="0" smtClean="0"/>
              <a:t>СГОД </a:t>
            </a:r>
            <a:r>
              <a:rPr lang="ru-RU" sz="2000" b="1" dirty="0"/>
              <a:t>№ 8 города Талгара</a:t>
            </a:r>
          </a:p>
          <a:p>
            <a:r>
              <a:rPr lang="ru-RU" sz="2000" b="1" dirty="0" err="1"/>
              <a:t>Алматинской</a:t>
            </a:r>
            <a:r>
              <a:rPr lang="ru-RU" sz="2000" b="1" dirty="0"/>
              <a:t> </a:t>
            </a:r>
            <a:r>
              <a:rPr lang="ru-RU" sz="2000" b="1" dirty="0" smtClean="0"/>
              <a:t>области</a:t>
            </a:r>
          </a:p>
          <a:p>
            <a:r>
              <a:rPr lang="ru-RU" sz="2000" b="1" dirty="0" smtClean="0"/>
              <a:t>Семёнова Елена Васильевна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post-149122-125293296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857496"/>
            <a:ext cx="2252727" cy="225272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00166" y="1285860"/>
            <a:ext cx="478634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357430"/>
            <a:ext cx="37576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8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Яблоко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647111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          Дед купил яблоко. Большое, золотистое, про-</a:t>
            </a:r>
          </a:p>
          <a:p>
            <a:r>
              <a:rPr lang="ru-RU" sz="2800" b="1" dirty="0" smtClean="0"/>
              <a:t>      </a:t>
            </a:r>
            <a:r>
              <a:rPr lang="ru-RU" sz="2800" b="1" dirty="0" err="1" smtClean="0"/>
              <a:t>зрачное</a:t>
            </a:r>
            <a:r>
              <a:rPr lang="ru-RU" sz="2800" b="1" dirty="0" smtClean="0"/>
              <a:t>. Даже зёрнышки видно. Хотел съесть, но</a:t>
            </a:r>
          </a:p>
          <a:p>
            <a:r>
              <a:rPr lang="ru-RU" sz="2800" b="1" dirty="0" smtClean="0"/>
              <a:t>решил детей порадовать.</a:t>
            </a:r>
          </a:p>
          <a:p>
            <a:r>
              <a:rPr lang="ru-RU" sz="2800" b="1" dirty="0" smtClean="0"/>
              <a:t>   Дома дед угостил яблоком внучку Нину. Только она </a:t>
            </a:r>
          </a:p>
          <a:p>
            <a:r>
              <a:rPr lang="ru-RU" sz="2800" b="1" dirty="0" smtClean="0"/>
              <a:t>хотела </a:t>
            </a:r>
            <a:r>
              <a:rPr lang="ru-RU" sz="2800" b="1" dirty="0" smtClean="0"/>
              <a:t>откусить, как пришла мама. Нина дала яблоко</a:t>
            </a:r>
          </a:p>
          <a:p>
            <a:r>
              <a:rPr lang="ru-RU" sz="2800" b="1" dirty="0" smtClean="0"/>
              <a:t>маме.</a:t>
            </a:r>
          </a:p>
          <a:p>
            <a:r>
              <a:rPr lang="ru-RU" sz="2800" b="1" dirty="0" smtClean="0"/>
              <a:t>   Мама полюбовалась яблоком и решила угостить</a:t>
            </a:r>
          </a:p>
          <a:p>
            <a:r>
              <a:rPr lang="ru-RU" sz="2800" b="1" dirty="0" smtClean="0"/>
              <a:t> </a:t>
            </a:r>
            <a:r>
              <a:rPr lang="ru-RU" sz="2800" b="1" dirty="0" err="1" smtClean="0"/>
              <a:t>Мишеньку</a:t>
            </a:r>
            <a:r>
              <a:rPr lang="ru-RU" sz="2800" b="1" dirty="0" smtClean="0"/>
              <a:t>. Он самый маленький.</a:t>
            </a:r>
          </a:p>
          <a:p>
            <a:r>
              <a:rPr lang="ru-RU" sz="2800" b="1" dirty="0" smtClean="0"/>
              <a:t>    Прибежал </a:t>
            </a:r>
            <a:r>
              <a:rPr lang="ru-RU" sz="2800" b="1" dirty="0" err="1" smtClean="0"/>
              <a:t>Мишенька</a:t>
            </a:r>
            <a:r>
              <a:rPr lang="ru-RU" sz="2800" b="1" dirty="0" smtClean="0"/>
              <a:t>.  Мама отдала ему яблоко.</a:t>
            </a:r>
          </a:p>
          <a:p>
            <a:r>
              <a:rPr lang="ru-RU" sz="2800" b="1" dirty="0" smtClean="0"/>
              <a:t>Мальчик даже ножками затопал. Какое красивое </a:t>
            </a:r>
            <a:r>
              <a:rPr lang="ru-RU" sz="2800" b="1" dirty="0" err="1" smtClean="0"/>
              <a:t>яб</a:t>
            </a:r>
            <a:r>
              <a:rPr lang="ru-RU" sz="2800" b="1" dirty="0" smtClean="0"/>
              <a:t>-</a:t>
            </a:r>
          </a:p>
          <a:p>
            <a:r>
              <a:rPr lang="ru-RU" sz="2800" b="1" dirty="0" smtClean="0"/>
              <a:t>локо!</a:t>
            </a:r>
          </a:p>
          <a:p>
            <a:r>
              <a:rPr lang="ru-RU" sz="2800" b="1" dirty="0" smtClean="0"/>
              <a:t>   Миша посмотрел на деда, маму, Нину. Взял нож,</a:t>
            </a:r>
          </a:p>
          <a:p>
            <a:r>
              <a:rPr lang="ru-RU" sz="2800" b="1" dirty="0" smtClean="0"/>
              <a:t>разрезал яблоко на четыре части. Вкусное было</a:t>
            </a:r>
          </a:p>
          <a:p>
            <a:r>
              <a:rPr lang="ru-RU" sz="2800" b="1" dirty="0" smtClean="0"/>
              <a:t>яблоко. Все ели и хвалили Мишу.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357166"/>
            <a:ext cx="53929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Ответь на вопросы</a:t>
            </a:r>
            <a:r>
              <a:rPr lang="ru-RU" sz="4800" b="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.</a:t>
            </a:r>
            <a:endParaRPr lang="ru-RU" sz="4800" b="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384603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Расскажите, у кого в руках побывало</a:t>
            </a:r>
          </a:p>
          <a:p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яблоко.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cap="none" spc="0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Почему дед, Нина и мама не съели </a:t>
            </a:r>
            <a:r>
              <a:rPr lang="ru-RU" sz="3600" b="1" cap="none" spc="0" dirty="0" err="1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яб</a:t>
            </a:r>
            <a:r>
              <a:rPr lang="ru-RU" sz="3600" b="1" cap="none" spc="0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</a:p>
          <a:p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локо</a:t>
            </a:r>
            <a:r>
              <a:rPr lang="ru-RU" sz="3600" b="1" cap="none" spc="0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 поступил с яблоком с яблоком </a:t>
            </a:r>
            <a:r>
              <a:rPr lang="ru-RU" sz="3600" b="1" dirty="0" err="1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са</a:t>
            </a:r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</a:p>
          <a:p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</a:t>
            </a:r>
            <a:r>
              <a:rPr lang="ru-RU" sz="3600" b="1" dirty="0" err="1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мый</a:t>
            </a:r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маленький член семьи?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Что вы можете сказать об этой семье?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64889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28575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FF85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перескажи:</a:t>
            </a:r>
            <a:endParaRPr lang="ru-RU" sz="4800" b="1" cap="none" spc="0" dirty="0">
              <a:ln w="28575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rgbClr val="FF85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8143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        Дед купил яблоко. Большое, золотистое, прозрачное. Даже зёрнышки видно. Хотел съесть, но решил детей </a:t>
            </a:r>
            <a:r>
              <a:rPr lang="ru-RU" sz="2400" b="1" dirty="0" err="1" smtClean="0">
                <a:solidFill>
                  <a:prstClr val="black"/>
                </a:solidFill>
              </a:rPr>
              <a:t>по-радовать</a:t>
            </a:r>
            <a:r>
              <a:rPr lang="ru-RU" sz="2400" b="1" dirty="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357430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Дома дед угостил яблоком внучку Нину. Только она хоте-</a:t>
            </a:r>
          </a:p>
          <a:p>
            <a:r>
              <a:rPr lang="ru-RU" sz="2400" b="1" dirty="0" err="1" smtClean="0"/>
              <a:t>ла</a:t>
            </a:r>
            <a:r>
              <a:rPr lang="ru-RU" sz="2400" b="1" dirty="0" smtClean="0"/>
              <a:t> откусить, как пришла мама. Нина дала яблоко маме.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143248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Мама полюбовалась яблоком и решила угостить Мишень-    </a:t>
            </a:r>
            <a:r>
              <a:rPr lang="ru-RU" sz="2400" b="1" dirty="0" err="1" smtClean="0"/>
              <a:t>ку</a:t>
            </a:r>
            <a:r>
              <a:rPr lang="ru-RU" sz="2400" b="1" dirty="0" smtClean="0"/>
              <a:t>. Он самый маленький.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929066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Прибежал </a:t>
            </a:r>
            <a:r>
              <a:rPr lang="ru-RU" sz="2400" b="1" dirty="0" err="1" smtClean="0"/>
              <a:t>Мишенька</a:t>
            </a:r>
            <a:r>
              <a:rPr lang="ru-RU" sz="2400" b="1" dirty="0" smtClean="0"/>
              <a:t>.  Мама отдала ему яблоко. Мальчик даже ножками затопал. Какое красивое яблоко!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78632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Миша посмотрел на деда, маму, Нину. Взял нож, разрезал яблоко на четыре части. Вкусное было яблоко. Все ели и хвалили Мишу.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1142984"/>
            <a:ext cx="290547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/>
              <a:t>Уг</a:t>
            </a:r>
            <a:r>
              <a:rPr lang="ru-RU" sz="4400" b="1" dirty="0" smtClean="0"/>
              <a:t>   </a:t>
            </a:r>
            <a:r>
              <a:rPr lang="ru-RU" sz="4400" b="1" dirty="0" err="1" smtClean="0"/>
              <a:t>стил</a:t>
            </a:r>
            <a:endParaRPr lang="ru-RU" sz="4400" b="1" dirty="0" smtClean="0"/>
          </a:p>
          <a:p>
            <a:r>
              <a:rPr lang="ru-RU" sz="4400" b="1" dirty="0" err="1" smtClean="0"/>
              <a:t>зёрны</a:t>
            </a:r>
            <a:r>
              <a:rPr lang="ru-RU" sz="4400" b="1" dirty="0" smtClean="0"/>
              <a:t>    </a:t>
            </a:r>
            <a:r>
              <a:rPr lang="ru-RU" sz="4400" b="1" dirty="0" err="1" smtClean="0"/>
              <a:t>ки</a:t>
            </a:r>
            <a:endParaRPr lang="ru-RU" sz="4400" b="1" dirty="0" smtClean="0"/>
          </a:p>
          <a:p>
            <a:r>
              <a:rPr lang="ru-RU" sz="4400" b="1" dirty="0" err="1" smtClean="0"/>
              <a:t>х</a:t>
            </a:r>
            <a:r>
              <a:rPr lang="ru-RU" sz="4400" b="1" dirty="0" smtClean="0"/>
              <a:t>   тел</a:t>
            </a:r>
          </a:p>
          <a:p>
            <a:r>
              <a:rPr lang="ru-RU" sz="4400" b="1" dirty="0" smtClean="0"/>
              <a:t>но    </a:t>
            </a:r>
            <a:r>
              <a:rPr lang="ru-RU" sz="4400" b="1" dirty="0" err="1" smtClean="0"/>
              <a:t>ками</a:t>
            </a:r>
            <a:endParaRPr lang="ru-RU" sz="4400" b="1" dirty="0" smtClean="0"/>
          </a:p>
          <a:p>
            <a:r>
              <a:rPr lang="ru-RU" sz="4400" b="1" dirty="0" err="1" smtClean="0"/>
              <a:t>посм</a:t>
            </a:r>
            <a:r>
              <a:rPr lang="ru-RU" sz="4400" b="1" dirty="0" smtClean="0"/>
              <a:t>   </a:t>
            </a:r>
            <a:r>
              <a:rPr lang="ru-RU" sz="4400" b="1" dirty="0" err="1" smtClean="0"/>
              <a:t>трел</a:t>
            </a:r>
            <a:endParaRPr lang="ru-RU" sz="4400" b="1" dirty="0" smtClean="0"/>
          </a:p>
          <a:p>
            <a:r>
              <a:rPr lang="ru-RU" sz="4400" b="1" dirty="0" smtClean="0"/>
              <a:t>но</a:t>
            </a:r>
          </a:p>
          <a:p>
            <a:r>
              <a:rPr lang="ru-RU" sz="4400" b="1" dirty="0" err="1" smtClean="0"/>
              <a:t>хв</a:t>
            </a:r>
            <a:r>
              <a:rPr lang="ru-RU" sz="4400" b="1" dirty="0" smtClean="0"/>
              <a:t>   лили</a:t>
            </a:r>
          </a:p>
          <a:p>
            <a:r>
              <a:rPr lang="ru-RU" sz="4400" b="1" dirty="0" err="1" smtClean="0"/>
              <a:t>приб</a:t>
            </a:r>
            <a:r>
              <a:rPr lang="ru-RU" sz="4400" b="1" dirty="0" smtClean="0"/>
              <a:t>   жал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1214422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8926" y="1214422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0496" y="1857364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..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28604"/>
            <a:ext cx="7866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Вставь пропущенные буквы:</a:t>
            </a:r>
            <a:endParaRPr lang="ru-RU" sz="4800" b="1" cap="none" spc="0" dirty="0">
              <a:ln w="900" cmpd="sng">
                <a:solidFill>
                  <a:srgbClr val="7030A0">
                    <a:alpha val="55000"/>
                  </a:srgb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1857364"/>
            <a:ext cx="575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ш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14612" y="2571744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1802" y="3214686"/>
            <a:ext cx="562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ж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4744" y="3857628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71802" y="4572008"/>
            <a:ext cx="562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ж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1802" y="5214950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3306" y="5857892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86050" y="2571744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1802" y="3214686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..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4744" y="3929066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71802" y="4572008"/>
            <a:ext cx="457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..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00364" y="5214950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..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3306" y="5929330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27810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28575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Назовите слова, с помощью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</a:t>
            </a:r>
            <a:r>
              <a:rPr lang="ru-RU" sz="4800" b="1" cap="none" spc="0" dirty="0" smtClean="0">
                <a:ln w="28575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оторых описывается, каким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замечательным было яблоко:</a:t>
            </a:r>
            <a:endParaRPr lang="ru-RU" sz="4800" b="1" cap="none" spc="0" dirty="0">
              <a:ln w="28575" cmpd="sng">
                <a:solidFill>
                  <a:srgbClr val="C0000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496"/>
            <a:ext cx="8476296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28575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Большое,                 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золотистое,   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прозрачное,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красивое,</a:t>
            </a:r>
          </a:p>
          <a:p>
            <a:pPr algn="ctr"/>
            <a:r>
              <a:rPr lang="ru-RU" sz="4800" b="1" dirty="0" smtClean="0">
                <a:ln w="28575" cmpd="sng">
                  <a:solidFill>
                    <a:srgbClr val="C00000">
                      <a:alpha val="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    вкусное.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642918"/>
            <a:ext cx="71561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Запомни написание!</a:t>
            </a:r>
            <a:endParaRPr lang="ru-RU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714488"/>
            <a:ext cx="5758243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Съесть,</a:t>
            </a:r>
          </a:p>
          <a:p>
            <a:pPr algn="ctr"/>
            <a:r>
              <a:rPr lang="ru-RU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порадовать,</a:t>
            </a:r>
          </a:p>
          <a:p>
            <a:pPr algn="ctr"/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полюбовалась,</a:t>
            </a:r>
          </a:p>
          <a:p>
            <a:pPr algn="ctr"/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только.</a:t>
            </a:r>
            <a:endParaRPr lang="ru-RU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6"/>
            <a:ext cx="74923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плану.</a:t>
            </a:r>
            <a:endParaRPr lang="ru-RU" sz="4400" b="1" cap="none" spc="0" dirty="0">
              <a:ln w="1905">
                <a:solidFill>
                  <a:sysClr val="windowText" lastClr="000000"/>
                </a:solidFill>
              </a:ln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71612"/>
            <a:ext cx="992842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indent="-914400"/>
            <a:r>
              <a:rPr lang="ru-RU" sz="5400" b="1" cap="none" spc="0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1. Дед купил яблоко.</a:t>
            </a:r>
            <a:r>
              <a:rPr lang="ru-RU" sz="2800" b="1" cap="none" spc="0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5400" b="1" dirty="0" smtClean="0">
              <a:ln w="900" cmpd="sng">
                <a:noFill/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indent="-914400"/>
            <a:r>
              <a:rPr lang="ru-RU" sz="5400" b="1" cap="none" spc="0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2. Яблоко у Нины.</a:t>
            </a:r>
            <a:endParaRPr lang="ru-RU" sz="5400" b="1" dirty="0" smtClean="0">
              <a:ln w="900" cmpd="sng">
                <a:noFill/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indent="-914400"/>
            <a:r>
              <a:rPr lang="ru-RU" sz="28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cap="none" spc="0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3. Яблоко у мамы.</a:t>
            </a:r>
            <a:endParaRPr lang="ru-RU" sz="5400" b="1" dirty="0" smtClean="0">
              <a:ln w="900" cmpd="sng">
                <a:noFill/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indent="-914400"/>
            <a:r>
              <a:rPr lang="ru-RU" sz="54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4. Яблоко у </a:t>
            </a:r>
            <a:r>
              <a:rPr lang="ru-RU" sz="5400" b="1" dirty="0" err="1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Мишеньки</a:t>
            </a:r>
            <a:r>
              <a:rPr lang="ru-RU" sz="54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pPr indent="-914400"/>
            <a:r>
              <a:rPr lang="ru-RU" sz="54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5. Вкусное яблоко!                          </a:t>
            </a:r>
            <a:endParaRPr lang="ru-RU" sz="2800" b="1" cap="none" spc="0" dirty="0" smtClean="0">
              <a:ln w="900" cmpd="sng">
                <a:noFill/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470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Wingdings</vt:lpstr>
      <vt:lpstr>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Irina</cp:lastModifiedBy>
  <cp:revision>45</cp:revision>
  <dcterms:modified xsi:type="dcterms:W3CDTF">2015-02-17T16:50:26Z</dcterms:modified>
</cp:coreProperties>
</file>